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850" r:id="rId2"/>
    <p:sldId id="836" r:id="rId3"/>
    <p:sldId id="842" r:id="rId4"/>
    <p:sldId id="843" r:id="rId5"/>
    <p:sldId id="844" r:id="rId6"/>
    <p:sldId id="845" r:id="rId7"/>
    <p:sldId id="858" r:id="rId8"/>
    <p:sldId id="846" r:id="rId9"/>
    <p:sldId id="847" r:id="rId10"/>
    <p:sldId id="848" r:id="rId11"/>
    <p:sldId id="849" r:id="rId12"/>
    <p:sldId id="859" r:id="rId13"/>
    <p:sldId id="851" r:id="rId14"/>
    <p:sldId id="852" r:id="rId15"/>
    <p:sldId id="853" r:id="rId16"/>
    <p:sldId id="854" r:id="rId17"/>
    <p:sldId id="855" r:id="rId18"/>
    <p:sldId id="856" r:id="rId19"/>
    <p:sldId id="857" r:id="rId20"/>
    <p:sldId id="865" r:id="rId21"/>
    <p:sldId id="869" r:id="rId22"/>
    <p:sldId id="870" r:id="rId23"/>
    <p:sldId id="871" r:id="rId24"/>
    <p:sldId id="872" r:id="rId25"/>
    <p:sldId id="877" r:id="rId26"/>
    <p:sldId id="878" r:id="rId27"/>
    <p:sldId id="873" r:id="rId28"/>
    <p:sldId id="874" r:id="rId29"/>
    <p:sldId id="875" r:id="rId30"/>
    <p:sldId id="876" r:id="rId31"/>
    <p:sldId id="879" r:id="rId32"/>
    <p:sldId id="895" r:id="rId33"/>
    <p:sldId id="880" r:id="rId34"/>
    <p:sldId id="881" r:id="rId35"/>
    <p:sldId id="882" r:id="rId36"/>
    <p:sldId id="883" r:id="rId37"/>
    <p:sldId id="884" r:id="rId38"/>
    <p:sldId id="885" r:id="rId39"/>
    <p:sldId id="886" r:id="rId40"/>
    <p:sldId id="887" r:id="rId41"/>
    <p:sldId id="888" r:id="rId42"/>
    <p:sldId id="889" r:id="rId43"/>
    <p:sldId id="890" r:id="rId44"/>
    <p:sldId id="891" r:id="rId45"/>
    <p:sldId id="892" r:id="rId46"/>
    <p:sldId id="893" r:id="rId47"/>
    <p:sldId id="89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51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37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24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475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15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594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22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47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59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85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02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331D-F5AE-998B-645F-E27E5FF5F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Installation</a:t>
            </a:r>
            <a:br>
              <a:rPr lang="en-US" dirty="0"/>
            </a:br>
            <a:r>
              <a:rPr lang="en-US" dirty="0"/>
              <a:t>Creating An account on Git Hub Repository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04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D610-868E-6226-6634-745B6BFC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D85A6-08D2-F3E1-7128-5BAA92243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D5D7B-EE55-4004-918B-B4801ACA2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5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9E36-53F7-2D30-079A-538A4543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B6A82-CF76-4239-17D9-892973ED1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CFF19-2258-6845-613E-C84B6167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686A-6707-2CD9-1087-06B24C5B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1850206"/>
          </a:xfrm>
        </p:spPr>
        <p:txBody>
          <a:bodyPr/>
          <a:lstStyle/>
          <a:p>
            <a:r>
              <a:rPr lang="en-US" dirty="0"/>
              <a:t>Setting Username and E-Mail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134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0064C-FD56-DAB0-B28B-B040A0241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66" t="46731" r="24272" b="9126"/>
          <a:stretch/>
        </p:blipFill>
        <p:spPr>
          <a:xfrm>
            <a:off x="550415" y="559292"/>
            <a:ext cx="6178859" cy="42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B4BD91-3267-D4C8-B76A-9B52E6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55" t="19029" r="16918" b="39374"/>
          <a:stretch/>
        </p:blipFill>
        <p:spPr>
          <a:xfrm>
            <a:off x="727968" y="1154096"/>
            <a:ext cx="7824401" cy="489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7703D-239D-D3D7-300F-5346450FA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7" t="18511" r="13932" b="37735"/>
          <a:stretch/>
        </p:blipFill>
        <p:spPr>
          <a:xfrm>
            <a:off x="311366" y="292964"/>
            <a:ext cx="6719749" cy="3879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38D94-4958-31A6-66F4-BE11F48D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66" y="4323426"/>
            <a:ext cx="10344150" cy="17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6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61E763-F19F-CA30-6127-4443D01B7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1" t="17346" r="7743" b="41057"/>
          <a:stretch/>
        </p:blipFill>
        <p:spPr>
          <a:xfrm>
            <a:off x="1589102" y="807868"/>
            <a:ext cx="7464169" cy="44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3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9DCEA-6893-F67B-6034-15C93F2D0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4" t="15405" r="8544" b="42998"/>
          <a:stretch/>
        </p:blipFill>
        <p:spPr>
          <a:xfrm>
            <a:off x="807868" y="1305018"/>
            <a:ext cx="7166701" cy="44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3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F52DC-9066-191A-1608-A48CDA36A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20" t="15663" r="8470" b="37088"/>
          <a:stretch/>
        </p:blipFill>
        <p:spPr>
          <a:xfrm>
            <a:off x="443882" y="1118585"/>
            <a:ext cx="7122617" cy="49803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2E453D-7746-BC87-B619-7E89E0C0F1DE}"/>
              </a:ext>
            </a:extLst>
          </p:cNvPr>
          <p:cNvSpPr/>
          <p:nvPr/>
        </p:nvSpPr>
        <p:spPr>
          <a:xfrm>
            <a:off x="443881" y="284085"/>
            <a:ext cx="7057749" cy="45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Touch Command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734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D6A1F-DF5A-9F5B-72DB-3F8C78A44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" r="44972" b="19612"/>
          <a:stretch/>
        </p:blipFill>
        <p:spPr>
          <a:xfrm>
            <a:off x="1802167" y="932155"/>
            <a:ext cx="7640318" cy="5370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8B8C4E-8F39-A7C1-8C83-9B3C0866A6A1}"/>
              </a:ext>
            </a:extLst>
          </p:cNvPr>
          <p:cNvSpPr/>
          <p:nvPr/>
        </p:nvSpPr>
        <p:spPr>
          <a:xfrm>
            <a:off x="1802167" y="213064"/>
            <a:ext cx="6951216" cy="603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Push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862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EA0F9-756B-9048-A475-229353E9E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3" t="21101" r="39636" b="29450"/>
          <a:stretch/>
        </p:blipFill>
        <p:spPr>
          <a:xfrm>
            <a:off x="609909" y="1056441"/>
            <a:ext cx="9377469" cy="48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7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712E7-6AD8-362C-4966-3D65B204C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" t="36529" r="35995" b="24931"/>
          <a:stretch/>
        </p:blipFill>
        <p:spPr>
          <a:xfrm>
            <a:off x="530352" y="1895018"/>
            <a:ext cx="10081543" cy="3829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591BEC-6939-3F5B-EB3E-82A47578C09F}"/>
              </a:ext>
            </a:extLst>
          </p:cNvPr>
          <p:cNvSpPr/>
          <p:nvPr/>
        </p:nvSpPr>
        <p:spPr>
          <a:xfrm>
            <a:off x="530351" y="630936"/>
            <a:ext cx="10081543" cy="768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Git Pull?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024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CCC091-C8F2-0E36-4700-00DC1F374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52" b="36570"/>
          <a:stretch/>
        </p:blipFill>
        <p:spPr>
          <a:xfrm>
            <a:off x="781234" y="257452"/>
            <a:ext cx="8096435" cy="60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0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38A6D-5DFC-E1B5-0DB5-0F54851A7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9" t="6602" r="36360" b="29321"/>
          <a:stretch/>
        </p:blipFill>
        <p:spPr>
          <a:xfrm>
            <a:off x="1287263" y="381740"/>
            <a:ext cx="6897950" cy="58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91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072FC-DB80-CADC-4FA6-2F8FF0D4C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11" t="14369" r="8034" b="44034"/>
          <a:stretch/>
        </p:blipFill>
        <p:spPr>
          <a:xfrm>
            <a:off x="1020933" y="443883"/>
            <a:ext cx="8110880" cy="5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34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C3E619-C588-868E-017D-026C4A26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41" y="1269507"/>
            <a:ext cx="8318839" cy="4860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148E30-CDD6-8E6F-B075-F6FE0573EDAD}"/>
              </a:ext>
            </a:extLst>
          </p:cNvPr>
          <p:cNvSpPr/>
          <p:nvPr/>
        </p:nvSpPr>
        <p:spPr>
          <a:xfrm>
            <a:off x="1588640" y="257451"/>
            <a:ext cx="8318839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What is a Staging Area?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789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172AFA-70F8-2FA4-DB8B-7B15C7531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" y="2105302"/>
            <a:ext cx="10258425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0280F-AF92-C9E6-A02E-F7E75067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05" y="622385"/>
            <a:ext cx="8327858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62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B85EC3-C100-EDD8-EAE1-F354B180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5" y="1762125"/>
            <a:ext cx="10353675" cy="3333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F6B6D2-C6AB-7C4A-614D-FD3051FFD541}"/>
              </a:ext>
            </a:extLst>
          </p:cNvPr>
          <p:cNvSpPr/>
          <p:nvPr/>
        </p:nvSpPr>
        <p:spPr>
          <a:xfrm>
            <a:off x="679465" y="710214"/>
            <a:ext cx="5416535" cy="696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Commit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715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C6E28-BA0A-85A3-F741-51398A96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5" y="1628775"/>
            <a:ext cx="10353675" cy="36004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9308F1-3991-4A7C-68D7-7DB76BFAA757}"/>
              </a:ext>
            </a:extLst>
          </p:cNvPr>
          <p:cNvSpPr/>
          <p:nvPr/>
        </p:nvSpPr>
        <p:spPr>
          <a:xfrm>
            <a:off x="781235" y="656948"/>
            <a:ext cx="5237825" cy="79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Git Push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372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56997-B8B6-5353-98B5-AF2637613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5" y="2676107"/>
            <a:ext cx="11349778" cy="1922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B84F0-DEDE-4F48-EDC1-39DFE9714B87}"/>
              </a:ext>
            </a:extLst>
          </p:cNvPr>
          <p:cNvSpPr/>
          <p:nvPr/>
        </p:nvSpPr>
        <p:spPr>
          <a:xfrm>
            <a:off x="448645" y="1624614"/>
            <a:ext cx="4647138" cy="781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Origin Master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439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234F8-A74D-1C41-5454-5D4269C9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56358"/>
            <a:ext cx="10344150" cy="3695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4852AD-7EE8-77B8-F59F-0C49B18ADF98}"/>
              </a:ext>
            </a:extLst>
          </p:cNvPr>
          <p:cNvSpPr/>
          <p:nvPr/>
        </p:nvSpPr>
        <p:spPr>
          <a:xfrm>
            <a:off x="923925" y="577049"/>
            <a:ext cx="5610040" cy="878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Pull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21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7149-DEC1-79C4-49AE-744D305E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46F27-8840-1840-E2AE-82E163E1E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41DFA-F7C5-3CF2-907F-2C7636F8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22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7E52E-1332-3523-C42A-647B599C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4" y="3013322"/>
            <a:ext cx="11156412" cy="1354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77A81-A30B-C94E-B37C-0494F3F8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01" y="1359339"/>
            <a:ext cx="562099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1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F222E-C99A-BE1B-B369-6957CF47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44" y="1216241"/>
            <a:ext cx="10230960" cy="4881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58A7E5-1F53-48D2-2B89-3F84DB3A5EF5}"/>
              </a:ext>
            </a:extLst>
          </p:cNvPr>
          <p:cNvSpPr/>
          <p:nvPr/>
        </p:nvSpPr>
        <p:spPr>
          <a:xfrm>
            <a:off x="422244" y="363984"/>
            <a:ext cx="5561306" cy="71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Branch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776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2EDA-AA8B-5FED-1D14-D8ECDBDC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Branching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9384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2899D-157C-A0D8-CE25-CDC281E6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4" y="2088471"/>
            <a:ext cx="1026795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24E83-ED88-2E33-6010-62CFE4CA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4" y="1018564"/>
            <a:ext cx="5578323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23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8B7F-2190-1DBA-4545-E0720AC8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4319-7799-7591-B8BF-C75B924A3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FB106-24F1-9949-5174-CC1A6C1C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51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C41A-A63A-22ED-1A47-3AEC5F3A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9171B-B575-A930-320C-1AA0402E5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1A58B-A1F5-A9DB-D5E8-103D3FD1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5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C044-DBBB-86B7-3EF1-4686F4DB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A7E9C-9EE7-2DC3-27C2-1EC68F40A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4D4D2-71A0-B090-BE42-18F296CD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31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2878-D052-7602-4BBC-EA9AE6DC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C97D9-E0D7-4C41-CC17-DCFF5C33C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B3698-6C34-9106-D736-4ABFFB64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17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DB94-F8AC-198A-4A84-6A1685CD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798A1-B4ED-D10D-D94C-7AA9BC0F8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5691E-8300-CC05-08AE-3749210B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49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7327-A228-BFFE-0392-10F637F5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65288-DB62-9BCD-BD39-5E13FAB12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BD086-7F74-AE1F-1864-7399FC14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1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3B36-8AD8-87B4-9F98-CD0AD085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CED3-D4CF-42BE-DF00-5F83C29FE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BE251-9B61-10C1-66B5-0F107F875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7DCC-34D5-7805-6717-A146BE6C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182F8-1008-D562-5168-5884753AB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6BED5-BF51-DA68-DB2D-4899892B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34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0F5C-FB4E-8473-4672-DECD6659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08112-625F-730F-F29C-89B707DA3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B0A3E-EB70-A631-4473-79D2C5D1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70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CA65-073B-C4D2-1E41-1486D23F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692D8-087F-FB75-7F54-936C696F8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9937B-192C-B11B-9157-9D0B479F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76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DF93-E528-0865-97CD-B8976FF8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943A9-D8BF-2C28-A474-1DCD53F15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079A9-86F8-462A-4450-6D898A6C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96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BE9C-1281-3F76-1BFE-B55E9D70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7B498-7A0C-91E8-0BD6-91DE9241D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15C45-96BD-416D-7FBD-CCA7D697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9E66-779F-3D4F-87E3-1CE9D99D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AD4EF-5E5E-9323-C128-A897A57BF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29BA3-C4F9-EDEC-977D-23D866D00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15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B1FB-ED0A-36DF-B312-03615A31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6E00B-77A0-6010-3320-2C22226F0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3E971-4AE4-6313-CBE9-F51650C1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71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E1EE-6878-2935-D590-AC92A175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8F49-11FF-2B42-1675-3E8CDB75B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F55BB-2DEE-C466-999A-DE3CB732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4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E5EE-1D64-AC71-AA6B-7EF39B8E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97DB5-2430-456C-71F3-EAEF14A6F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DA22B-1F8A-438B-37EF-FB862580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6ACE-2F42-FCFE-8B45-3E086558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26C0E-65DE-2647-B0B0-858321A6F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500C6-F4C1-94EF-249B-E818C86A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0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00DA-3767-3047-7F0B-8B0C59D4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1592753"/>
          </a:xfrm>
        </p:spPr>
        <p:txBody>
          <a:bodyPr/>
          <a:lstStyle/>
          <a:p>
            <a:r>
              <a:rPr lang="en-US" dirty="0"/>
              <a:t>Uploading File To Git Hub Repository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08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DA4C-BE95-3A38-3588-609285BC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E6F0A-B709-8CCF-D4BC-50A0F95E4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048A9-EBC4-1161-3399-DEB2D167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7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D629-5637-09A5-C76F-F6854E0A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E830-7902-333E-8E1F-9B3BBFD05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46EF3-AFD7-7539-A2C9-EF4A57B7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263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48</Words>
  <Application>Microsoft Office PowerPoint</Application>
  <PresentationFormat>Widescreen</PresentationFormat>
  <Paragraphs>13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Verdana</vt:lpstr>
      <vt:lpstr>1_Office Theme</vt:lpstr>
      <vt:lpstr>GIT Installation Creating An account on Git Hub Repository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Uploading File To Git Hub Repository</vt:lpstr>
      <vt:lpstr>PowerPoint Presentation</vt:lpstr>
      <vt:lpstr>PowerPoint Presentation</vt:lpstr>
      <vt:lpstr>PowerPoint Presentation</vt:lpstr>
      <vt:lpstr>PowerPoint Presentation</vt:lpstr>
      <vt:lpstr>Setting Username and E-Mail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Branching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Sehgal</dc:creator>
  <cp:lastModifiedBy>Anand Sehgal</cp:lastModifiedBy>
  <cp:revision>16</cp:revision>
  <dcterms:created xsi:type="dcterms:W3CDTF">2023-01-08T02:46:43Z</dcterms:created>
  <dcterms:modified xsi:type="dcterms:W3CDTF">2023-01-21T05:07:25Z</dcterms:modified>
</cp:coreProperties>
</file>